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7"/>
  </p:handoutMasterIdLst>
  <p:sldIdLst>
    <p:sldId id="256" r:id="rId3"/>
    <p:sldId id="257" r:id="rId4"/>
    <p:sldId id="258" r:id="rId5"/>
    <p:sldId id="259" r:id="rId6"/>
    <p:sldId id="271" r:id="rId7"/>
    <p:sldId id="263" r:id="rId8"/>
    <p:sldId id="265" r:id="rId9"/>
    <p:sldId id="272" r:id="rId10"/>
    <p:sldId id="273" r:id="rId11"/>
    <p:sldId id="274" r:id="rId12"/>
    <p:sldId id="269" r:id="rId14"/>
    <p:sldId id="268" r:id="rId15"/>
    <p:sldId id="277" r:id="rId16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02"/>
    <p:restoredTop sz="86456"/>
  </p:normalViewPr>
  <p:slideViewPr>
    <p:cSldViewPr showGuides="1">
      <p:cViewPr varScale="1">
        <p:scale>
          <a:sx n="100" d="100"/>
          <a:sy n="100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662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6627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6628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662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marL="0" lv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5603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5604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5605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5606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560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marL="0" lv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053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205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0245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1024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1269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1127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077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307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4101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410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5125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512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6149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615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7173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717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8197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819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9221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922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>
            <a:lvl1pPr marL="0" indent="0" algn="l" fontAlgn="base">
              <a:buFontTx/>
              <a:defRPr sz="1400"/>
            </a:lvl1pPr>
          </a:lstStyle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>
            <a:lvl1pPr marL="0" indent="0" algn="ctr" fontAlgn="base">
              <a:buFontTx/>
              <a:defRPr sz="1400"/>
            </a:lvl1pPr>
          </a:lstStyle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>
            <a:lvl1pPr marL="0" indent="0" algn="r" fontAlgn="base">
              <a:buFontTx/>
              <a:defRPr sz="1400"/>
            </a:lvl1pPr>
          </a:lstStyle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baseline="0">
          <a:solidFill>
            <a:schemeClr val="tx2"/>
          </a:solidFill>
          <a:effectLst/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baseline="0">
          <a:solidFill>
            <a:schemeClr val="tx1"/>
          </a:solidFill>
          <a:effectLst/>
          <a:latin typeface="+mn-lt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baseline="0">
          <a:solidFill>
            <a:schemeClr val="tx1"/>
          </a:solidFill>
          <a:effectLst/>
          <a:latin typeface="+mn-lt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baseline="0">
          <a:solidFill>
            <a:schemeClr val="tx1"/>
          </a:solidFill>
          <a:effectLst/>
          <a:latin typeface="+mn-lt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baseline="0">
          <a:solidFill>
            <a:schemeClr val="tx1"/>
          </a:solidFill>
          <a:effectLst/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标题 1"/>
          <p:cNvSpPr>
            <a:spLocks noGrp="1"/>
          </p:cNvSpPr>
          <p:nvPr>
            <p:ph type="ctrTitle"/>
          </p:nvPr>
        </p:nvSpPr>
        <p:spPr>
          <a:ln/>
        </p:spPr>
        <p:txBody>
          <a:bodyPr wrap="square" lIns="91440" tIns="45720" rIns="91440" bIns="45720" anchor="ctr"/>
          <a:p>
            <a:pPr defTabSz="914400" eaLnBrk="1" latinLnBrk="0" hangingPunct="1">
              <a:buClrTx/>
              <a:buSzPct val="100000"/>
              <a:buFontTx/>
              <a:buNone/>
            </a:pPr>
            <a:endParaRPr lang="zh-CN" altLang="en-US" baseline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副标题 2"/>
          <p:cNvSpPr>
            <a:spLocks noGrp="1"/>
          </p:cNvSpPr>
          <p:nvPr>
            <p:ph type="subTitle" idx="1"/>
          </p:nvPr>
        </p:nvSpPr>
        <p:spPr>
          <a:ln/>
        </p:spPr>
        <p:txBody>
          <a:bodyPr wrap="square" lIns="91440" tIns="45720" rIns="91440" bIns="45720" anchor="t"/>
          <a:p>
            <a:pPr defTabSz="914400" eaLnBrk="1" latinLnBrk="0" hangingPunct="1">
              <a:buSzPct val="100000"/>
            </a:pPr>
            <a:endParaRPr kumimoji="0" lang="zh-CN" altLang="en-US" baseline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292" name="Picture 2" descr="https://timgsa.baidu.com/timg?image&amp;quality=80&amp;size=b9999_10000&amp;sec=1515404987508&amp;di=bee502396db1afacf8bbbbc7e3be1880&amp;imgtype=0&amp;src=http%3A%2F%2Fimgsrc.baidu.com%2Fimgad%2Fpic%2Fitem%2F8d5494eef01f3a2996f331eb9325bc315c607cd8.jpg"/>
          <p:cNvPicPr>
            <a:picLocks noChangeAspect="1"/>
          </p:cNvPicPr>
          <p:nvPr/>
        </p:nvPicPr>
        <p:blipFill>
          <a:blip r:embed="rId1"/>
          <a:srcRect t="14790" b="10101"/>
          <a:stretch>
            <a:fillRect/>
          </a:stretch>
        </p:blipFill>
        <p:spPr>
          <a:xfrm>
            <a:off x="0" y="-762000"/>
            <a:ext cx="9158288" cy="7620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293" name="矩形 4"/>
          <p:cNvGrpSpPr/>
          <p:nvPr/>
        </p:nvGrpSpPr>
        <p:grpSpPr>
          <a:xfrm>
            <a:off x="1116013" y="4999038"/>
            <a:ext cx="8058150" cy="768350"/>
            <a:chOff x="703" y="3149"/>
            <a:chExt cx="5076" cy="484"/>
          </a:xfrm>
        </p:grpSpPr>
        <p:pic>
          <p:nvPicPr>
            <p:cNvPr id="12294" name="矩形 4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03" y="3149"/>
              <a:ext cx="5076" cy="4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5" name="矩形 12294"/>
            <p:cNvSpPr/>
            <p:nvPr/>
          </p:nvSpPr>
          <p:spPr>
            <a:xfrm>
              <a:off x="720" y="3168"/>
              <a:ext cx="5040" cy="44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zh-CN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雨停了，天上有一</a:t>
              </a:r>
              <a:r>
                <a:rPr lang="en-US" altLang="zh-CN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zh-CN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美丽的桥。</a:t>
              </a:r>
              <a:endParaRPr lang="zh-CN" altLang="en-US" sz="4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296" name="矩形 5"/>
          <p:cNvSpPr/>
          <p:nvPr/>
        </p:nvSpPr>
        <p:spPr>
          <a:xfrm>
            <a:off x="5334000" y="4953000"/>
            <a:ext cx="750888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座</a:t>
            </a:r>
            <a:endParaRPr lang="zh-CN" altLang="en-US" sz="4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7" name="TextBox 6"/>
          <p:cNvSpPr/>
          <p:nvPr/>
        </p:nvSpPr>
        <p:spPr>
          <a:xfrm>
            <a:off x="1066800" y="4343400"/>
            <a:ext cx="85344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>
                <a:ea typeface="宋体" panose="02010600030101010101" pitchFamily="2" charset="-122"/>
              </a:rPr>
              <a:t>Yǔ   tíng   le, ti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</a:rPr>
              <a:t>ā</a:t>
            </a:r>
            <a:r>
              <a:rPr lang="en-US" altLang="zh-CN" sz="2400">
                <a:ea typeface="宋体" panose="02010600030101010101" pitchFamily="2" charset="-122"/>
              </a:rPr>
              <a:t>n  sh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</a:rPr>
              <a:t>à</a:t>
            </a:r>
            <a:r>
              <a:rPr lang="en-US" altLang="zh-CN" sz="2400">
                <a:ea typeface="宋体" panose="02010600030101010101" pitchFamily="2" charset="-122"/>
              </a:rPr>
              <a:t>ng  yǒu  yí  zuò  měi  lì de  qi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</a:rPr>
              <a:t>á</a:t>
            </a:r>
            <a:r>
              <a:rPr lang="en-US" altLang="zh-CN" sz="2400">
                <a:ea typeface="宋体" panose="02010600030101010101" pitchFamily="2" charset="-122"/>
              </a:rPr>
              <a:t>o.</a:t>
            </a:r>
            <a:endParaRPr lang="zh-CN" altLang="en-US" sz="24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 fill="hold"/>
                                        <p:tgtEl>
                                          <p:spTgt spid="1229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 fill="hold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229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1229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229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1507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21508" name="Picture 2" descr="C:\Users\Administrator\Pictures\图片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800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9" name="Rectangle 1"/>
          <p:cNvSpPr/>
          <p:nvPr/>
        </p:nvSpPr>
        <p:spPr>
          <a:xfrm>
            <a:off x="228600" y="914400"/>
            <a:ext cx="8915400" cy="23701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459105">
              <a:spcBef>
                <a:spcPct val="0"/>
              </a:spcBef>
              <a:buNone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 哥哥，你系在门前树上的秋千呢？如果我把它挂在彩虹桥上，坐着秋千        ，花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裙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子飘啊飘的，不就成了一朵彩云吗？你看见了，高兴吗？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0" name="矩形 6"/>
          <p:cNvSpPr/>
          <p:nvPr/>
        </p:nvSpPr>
        <p:spPr>
          <a:xfrm>
            <a:off x="6629400" y="1524000"/>
            <a:ext cx="20383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荡来荡去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1" name="TextBox 7"/>
          <p:cNvSpPr/>
          <p:nvPr/>
        </p:nvSpPr>
        <p:spPr>
          <a:xfrm>
            <a:off x="457200" y="3429000"/>
            <a:ext cx="8458200" cy="5035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跳来跳去   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青蛙在荷叶上跳来跳去，玩得可欢啦！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spcBef>
                <a:spcPct val="0"/>
              </a:spcBef>
              <a:buNone/>
            </a:pPr>
            <a:endParaRPr lang="en-US" altLang="zh-CN" sz="3600" b="1" u="sng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en-US" sz="3600" b="1" u="sng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来</a:t>
            </a:r>
            <a:r>
              <a:rPr lang="zh-CN" altLang="en-US" sz="3600" b="1" u="sng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去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en-US" sz="3600" b="1" u="sng">
                <a:latin typeface="楷体" panose="02010609060101010101" pitchFamily="49" charset="-122"/>
                <a:ea typeface="楷体" panose="02010609060101010101" pitchFamily="49" charset="-122"/>
              </a:rPr>
              <a:t>               ，               。      </a:t>
            </a:r>
            <a:endParaRPr lang="zh-CN" altLang="en-US" sz="3600">
              <a:ea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 u="sng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600" b="1" u="sng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151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151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51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 fill="hold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Picture 13" descr="C:\Users\Administrator\Desktop\13021591_133113073378_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962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Picture 2" descr="C:\Users\Administrator\Pictures\图片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7600"/>
            <a:ext cx="9144000" cy="419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2" name="TextBox 4"/>
          <p:cNvSpPr/>
          <p:nvPr/>
        </p:nvSpPr>
        <p:spPr>
          <a:xfrm>
            <a:off x="228600" y="4191000"/>
            <a:ext cx="17526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虹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3" name="TextBox 8"/>
          <p:cNvSpPr/>
          <p:nvPr/>
        </p:nvSpPr>
        <p:spPr>
          <a:xfrm>
            <a:off x="2438400" y="5105400"/>
            <a:ext cx="18288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⑦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浇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4" name="TextBox 9"/>
          <p:cNvSpPr/>
          <p:nvPr/>
        </p:nvSpPr>
        <p:spPr>
          <a:xfrm>
            <a:off x="1981200" y="4191000"/>
            <a:ext cx="21336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提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5" name="TextBox 10"/>
          <p:cNvSpPr/>
          <p:nvPr/>
        </p:nvSpPr>
        <p:spPr>
          <a:xfrm>
            <a:off x="5486400" y="4191000"/>
            <a:ext cx="21336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洒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6" name="TextBox 12"/>
          <p:cNvSpPr/>
          <p:nvPr/>
        </p:nvSpPr>
        <p:spPr>
          <a:xfrm>
            <a:off x="3810000" y="4191000"/>
            <a:ext cx="20574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挑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7" name="TextBox 14"/>
          <p:cNvSpPr/>
          <p:nvPr/>
        </p:nvSpPr>
        <p:spPr>
          <a:xfrm>
            <a:off x="7010400" y="4191000"/>
            <a:ext cx="1905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⑤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镜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8" name="TextBox 15"/>
          <p:cNvSpPr/>
          <p:nvPr/>
        </p:nvSpPr>
        <p:spPr>
          <a:xfrm>
            <a:off x="381000" y="5181600"/>
            <a:ext cx="1905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⑥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照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9" name="AutoShape 12" descr="彩虹草地白花矢量图__图片素材_其他_矢量图库_昵图网nipic.com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ea typeface="宋体" panose="02010600030101010101" pitchFamily="2" charset="-122"/>
            </a:endParaRPr>
          </a:p>
        </p:txBody>
      </p:sp>
      <p:pic>
        <p:nvPicPr>
          <p:cNvPr id="22540" name="Picture 13" descr="http://pic91.nipic.com/file/20160305/11743488_174621525000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3962400"/>
            <a:ext cx="2949575" cy="2362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4.81481E-06 L -0.02083 -0.44075">
                                      <p:cBhvr>
                                        <p:cTn id="6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 -0.01112 L 0.02083 -0.62963">
                                      <p:cBhvr>
                                        <p:cTn id="10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7 4.81481E-06 L -0.07916 -0.3963">
                                      <p:cBhvr>
                                        <p:cTn id="14" dur="2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333 -0.10741 L 0.33333 -0.67408">
                                      <p:cBhvr>
                                        <p:cTn id="18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7 -0.00741 L 0.05 -0.62963">
                                      <p:cBhvr>
                                        <p:cTn id="22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4075 L 0.18333 -0.26297">
                                      <p:cBhvr>
                                        <p:cTn id="26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3.7037E-07 L 0.08334 -0.71852">
                                      <p:cBhvr>
                                        <p:cTn id="30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 fill="hold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nimBg="1"/>
      <p:bldP spid="22534" grpId="0" animBg="1"/>
      <p:bldP spid="22535" grpId="0" animBg="1"/>
      <p:bldP spid="22536" grpId="0" animBg="1"/>
      <p:bldP spid="22537" grpId="0" animBg="1"/>
      <p:bldP spid="225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2" descr="C:\Users\Administrator\Pictures\图片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82296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3555" name="Group 17"/>
          <p:cNvGrpSpPr/>
          <p:nvPr/>
        </p:nvGrpSpPr>
        <p:grpSpPr>
          <a:xfrm>
            <a:off x="2819400" y="1828800"/>
            <a:ext cx="3429000" cy="3200400"/>
            <a:chOff x="720" y="1104"/>
            <a:chExt cx="1008" cy="1008"/>
          </a:xfrm>
        </p:grpSpPr>
        <p:sp>
          <p:nvSpPr>
            <p:cNvPr id="23556" name="Rectangle 18"/>
            <p:cNvSpPr/>
            <p:nvPr/>
          </p:nvSpPr>
          <p:spPr>
            <a:xfrm>
              <a:off x="720" y="1104"/>
              <a:ext cx="1008" cy="1008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>
                <a:latin typeface="宋体" panose="02010600030101010101" pitchFamily="2" charset="-122"/>
                <a:ea typeface="楷体" panose="02010609060101010101" pitchFamily="49" charset="-122"/>
                <a:sym typeface="宋体" panose="02010600030101010101" pitchFamily="2" charset="-122"/>
              </a:endParaRPr>
            </a:p>
          </p:txBody>
        </p:sp>
        <p:cxnSp>
          <p:nvCxnSpPr>
            <p:cNvPr id="23557" name="Line 19"/>
            <p:cNvCxnSpPr/>
            <p:nvPr/>
          </p:nvCxnSpPr>
          <p:spPr>
            <a:xfrm>
              <a:off x="720" y="1104"/>
              <a:ext cx="1008" cy="1008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3558" name="Line 20"/>
            <p:cNvCxnSpPr/>
            <p:nvPr/>
          </p:nvCxnSpPr>
          <p:spPr>
            <a:xfrm flipV="1">
              <a:off x="720" y="1104"/>
              <a:ext cx="1008" cy="1008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3559" name="Line 21"/>
            <p:cNvCxnSpPr/>
            <p:nvPr/>
          </p:nvCxnSpPr>
          <p:spPr>
            <a:xfrm>
              <a:off x="720" y="1608"/>
              <a:ext cx="1008" cy="0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3560" name="Line 22"/>
            <p:cNvCxnSpPr/>
            <p:nvPr/>
          </p:nvCxnSpPr>
          <p:spPr>
            <a:xfrm>
              <a:off x="1221" y="1104"/>
              <a:ext cx="0" cy="1008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3561" name="Text Box 15"/>
          <p:cNvSpPr/>
          <p:nvPr/>
        </p:nvSpPr>
        <p:spPr>
          <a:xfrm>
            <a:off x="3200400" y="1600200"/>
            <a:ext cx="1498600" cy="3540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2400">
                <a:latin typeface="宋体" panose="02010600030101010101" pitchFamily="2" charset="-122"/>
                <a:ea typeface="楷体" panose="02010609060101010101" pitchFamily="49" charset="-122"/>
                <a:sym typeface="宋体" panose="02010600030101010101" pitchFamily="2" charset="-122"/>
              </a:rPr>
              <a:t>那</a:t>
            </a:r>
            <a:endParaRPr lang="zh-CN" altLang="en-US" sz="22400">
              <a:latin typeface="宋体" panose="02010600030101010101" pitchFamily="2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3562" name="TextBox 9"/>
          <p:cNvSpPr/>
          <p:nvPr/>
        </p:nvSpPr>
        <p:spPr>
          <a:xfrm>
            <a:off x="457200" y="1447800"/>
            <a:ext cx="2667000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左宽右窄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3563" name="直接箭头连接符 11"/>
          <p:cNvCxnSpPr/>
          <p:nvPr/>
        </p:nvCxnSpPr>
        <p:spPr>
          <a:xfrm>
            <a:off x="2667000" y="2057400"/>
            <a:ext cx="838200" cy="5334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23564" name="TextBox 12"/>
          <p:cNvSpPr/>
          <p:nvPr/>
        </p:nvSpPr>
        <p:spPr>
          <a:xfrm>
            <a:off x="4953000" y="762000"/>
            <a:ext cx="4191000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横撇弯钩一笔成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3565" name="直接箭头连接符 13"/>
          <p:cNvCxnSpPr/>
          <p:nvPr/>
        </p:nvCxnSpPr>
        <p:spPr>
          <a:xfrm flipH="1">
            <a:off x="5715000" y="1676400"/>
            <a:ext cx="1295400" cy="15240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23566" name="TextBox 19"/>
          <p:cNvSpPr/>
          <p:nvPr/>
        </p:nvSpPr>
        <p:spPr>
          <a:xfrm>
            <a:off x="2819400" y="5334000"/>
            <a:ext cx="5029200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由重到轻写好竖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3567" name="直接箭头连接符 20"/>
          <p:cNvCxnSpPr/>
          <p:nvPr/>
        </p:nvCxnSpPr>
        <p:spPr>
          <a:xfrm flipV="1">
            <a:off x="5029200" y="5029200"/>
            <a:ext cx="0" cy="5334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</p:cxn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4579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24580" name="Picture 2" descr="C:\Users\Administrator\Pictures\图片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9372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1" name="TextBox 5"/>
          <p:cNvSpPr/>
          <p:nvPr/>
        </p:nvSpPr>
        <p:spPr>
          <a:xfrm>
            <a:off x="533400" y="1143000"/>
            <a:ext cx="25908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4800" b="1">
                <a:effectLst>
                  <a:outerShdw blurRad="38100" dist="38100" dir="2700000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我的愿望</a:t>
            </a:r>
            <a:endParaRPr lang="zh-CN" altLang="en-US" sz="4800" b="1">
              <a:effectLst>
                <a:outerShdw blurRad="38100" dist="38100" dir="2700000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2" name="Rectangle 5"/>
          <p:cNvSpPr/>
          <p:nvPr/>
        </p:nvSpPr>
        <p:spPr>
          <a:xfrm>
            <a:off x="0" y="2671763"/>
            <a:ext cx="9144000" cy="10668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803275">
              <a:spcBef>
                <a:spcPct val="0"/>
              </a:spcBef>
              <a:buNone/>
            </a:pPr>
            <a:r>
              <a:rPr lang="zh-CN" altLang="en-US" b="1" u="sng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，如果我 </a:t>
            </a:r>
            <a:r>
              <a:rPr lang="zh-CN" altLang="en-US" b="1" u="sng">
                <a:latin typeface="楷体" panose="02010609060101010101" pitchFamily="49" charset="-122"/>
                <a:ea typeface="楷体" panose="02010609060101010101" pitchFamily="49" charset="-122"/>
              </a:rPr>
              <a:t>           ，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走到桥上去， </a:t>
            </a:r>
            <a:endParaRPr lang="zh-CN" altLang="en-US" sz="11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803275">
              <a:spcBef>
                <a:spcPct val="0"/>
              </a:spcBef>
              <a:buNone/>
            </a:pPr>
            <a:r>
              <a:rPr lang="zh-CN" altLang="en-US" b="1" u="sng">
                <a:latin typeface="楷体" panose="02010609060101010101" pitchFamily="49" charset="-122"/>
                <a:ea typeface="楷体" panose="02010609060101010101" pitchFamily="49" charset="-122"/>
              </a:rPr>
              <a:t>              ，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你高兴吗？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583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7900" y="11645900"/>
            <a:ext cx="3175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pPr eaLnBrk="1" hangingPunct="1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3315" name="Picture 2" descr="C:\Users\Administrator\Pictures\图片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85800" y="0"/>
            <a:ext cx="116586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TextBox 4"/>
          <p:cNvSpPr/>
          <p:nvPr/>
        </p:nvSpPr>
        <p:spPr>
          <a:xfrm>
            <a:off x="4495800" y="2819400"/>
            <a:ext cx="40386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6000" b="1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、彩虹</a:t>
            </a:r>
            <a:endParaRPr lang="en-US" altLang="zh-CN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317" name="直接连接符 5"/>
          <p:cNvCxnSpPr/>
          <p:nvPr/>
        </p:nvCxnSpPr>
        <p:spPr>
          <a:xfrm>
            <a:off x="4495800" y="3962400"/>
            <a:ext cx="4033838" cy="0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13" descr="C:\Users\Administrator\Desktop\13021591_133113073378_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Picture 2" descr="虹字的演变过程"/>
          <p:cNvPicPr>
            <a:picLocks noChangeAspect="1"/>
          </p:cNvPicPr>
          <p:nvPr/>
        </p:nvPicPr>
        <p:blipFill>
          <a:blip r:embed="rId2"/>
          <a:srcRect l="1305" t="4755" r="17943" b="3653"/>
          <a:stretch>
            <a:fillRect/>
          </a:stretch>
        </p:blipFill>
        <p:spPr>
          <a:xfrm>
            <a:off x="0" y="1143000"/>
            <a:ext cx="4603750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Picture 4" descr="http://www.vividict.com/UserFiles/Image/==BC--dongwu==/--BC9--chong(zu)--new/019hong/41zh0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3225" y="3708400"/>
            <a:ext cx="785813" cy="792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TextBox 6"/>
          <p:cNvSpPr/>
          <p:nvPr/>
        </p:nvSpPr>
        <p:spPr>
          <a:xfrm>
            <a:off x="6781800" y="2819400"/>
            <a:ext cx="1214438" cy="221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3800">
                <a:latin typeface="宋体" panose="02010600030101010101" pitchFamily="2" charset="-122"/>
                <a:ea typeface="楷体" panose="02010609060101010101" pitchFamily="49" charset="-122"/>
                <a:sym typeface="宋体" panose="02010600030101010101" pitchFamily="2" charset="-122"/>
              </a:rPr>
              <a:t>虹</a:t>
            </a:r>
            <a:endParaRPr lang="zh-CN" altLang="en-US" sz="13800">
              <a:latin typeface="宋体" panose="02010600030101010101" pitchFamily="2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4342" name="箭头: 右 1"/>
          <p:cNvSpPr/>
          <p:nvPr/>
        </p:nvSpPr>
        <p:spPr>
          <a:xfrm>
            <a:off x="4940300" y="3968750"/>
            <a:ext cx="360363" cy="271463"/>
          </a:xfrm>
          <a:prstGeom prst="rightArrow">
            <a:avLst>
              <a:gd name="adj1" fmla="val 50000"/>
              <a:gd name="adj2" fmla="val 50001"/>
            </a:avLst>
          </a:prstGeom>
          <a:solidFill>
            <a:schemeClr val="tx1"/>
          </a:solidFill>
          <a:ln w="254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3" name="箭头: 右 7"/>
          <p:cNvSpPr/>
          <p:nvPr/>
        </p:nvSpPr>
        <p:spPr>
          <a:xfrm>
            <a:off x="6473825" y="3968750"/>
            <a:ext cx="360363" cy="271463"/>
          </a:xfrm>
          <a:prstGeom prst="rightArrow">
            <a:avLst>
              <a:gd name="adj1" fmla="val 50000"/>
              <a:gd name="adj2" fmla="val 50001"/>
            </a:avLst>
          </a:prstGeom>
          <a:solidFill>
            <a:schemeClr val="tx1"/>
          </a:solidFill>
          <a:ln w="254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 fill="hold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pPr eaLnBrk="1" hangingPunct="1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5364" name="Picture 2" descr="C:\Users\Administrator\Pictures\图片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Rectangle 1"/>
          <p:cNvSpPr/>
          <p:nvPr/>
        </p:nvSpPr>
        <p:spPr>
          <a:xfrm>
            <a:off x="2362200" y="3810000"/>
            <a:ext cx="6248400" cy="2062163"/>
          </a:xfrm>
          <a:prstGeom prst="rect">
            <a:avLst/>
          </a:prstGeom>
          <a:gradFill rotWithShape="1">
            <a:gsLst>
              <a:gs pos="0">
                <a:srgbClr val="CFFFFF">
                  <a:alpha val="100000"/>
                </a:srgbClr>
              </a:gs>
              <a:gs pos="35001">
                <a:srgbClr val="DDFEFF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B6DCDF"/>
            </a:solidFill>
            <a:prstDash val="solid"/>
            <a:miter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>
            <a:spAutoFit/>
          </a:bodyPr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、把字读正确，不会的看拼音。</a:t>
            </a:r>
            <a:endParaRPr lang="zh-CN" altLang="en-US" sz="1100" b="1"/>
          </a:p>
          <a:p>
            <a:pPr eaLnBrk="0" hangingPunct="0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、把句子读通顺，遇到长长的、难读的句子，多读几遍。</a:t>
            </a:r>
            <a:endParaRPr lang="zh-CN" altLang="en-US" sz="1100" b="1"/>
          </a:p>
          <a:p>
            <a:pPr eaLnBrk="0" hangingPunct="0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、标好自然段的序号。</a:t>
            </a:r>
            <a:endParaRPr lang="zh-CN" altLang="en-US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6387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6388" name="Picture 2" descr="C:\Users\Administrator\Pictures\图片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845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Rectangle 1"/>
          <p:cNvSpPr/>
          <p:nvPr/>
        </p:nvSpPr>
        <p:spPr>
          <a:xfrm>
            <a:off x="0" y="276225"/>
            <a:ext cx="8915400" cy="58483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459105">
              <a:spcBef>
                <a:spcPct val="0"/>
              </a:spcBef>
              <a:buNone/>
            </a:pPr>
            <a:endParaRPr lang="en-US" altLang="zh-CN" sz="1800" b="1">
              <a:solidFill>
                <a:srgbClr val="FF0000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  <a:p>
            <a:pPr marL="0" lvl="0" indent="459105">
              <a:spcBef>
                <a:spcPct val="0"/>
              </a:spcBef>
              <a:buNone/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b="1">
                <a:latin typeface="楷体" panose="02010609060101010101" pitchFamily="49" charset="-122"/>
                <a:ea typeface="楷体" panose="02010609060101010101" pitchFamily="49" charset="-122"/>
              </a:rPr>
              <a:t>雨停了，天上有一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座</a:t>
            </a:r>
            <a:r>
              <a:rPr lang="zh-CN" altLang="zh-CN" b="1">
                <a:latin typeface="楷体" panose="02010609060101010101" pitchFamily="49" charset="-122"/>
                <a:ea typeface="楷体" panose="02010609060101010101" pitchFamily="49" charset="-122"/>
              </a:rPr>
              <a:t>美丽的桥。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459105">
              <a:spcBef>
                <a:spcPct val="0"/>
              </a:spcBef>
              <a:buNone/>
            </a:pP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  爸爸，你那把浇花用的水壶呢？如果我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着它，走到桥上，把水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洒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下来，那不就是我在下雨吗？你就不用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挑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水去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浇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田了，你高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兴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吗？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459105">
              <a:spcBef>
                <a:spcPct val="0"/>
              </a:spcBef>
              <a:buNone/>
            </a:pP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  妈妈，你梳头用的那面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镜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子呢？如果我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拿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着它，走到桥上，天上不就多了一个月亮吗？我拿着圆圆的月亮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照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着你梳头，你高兴吗？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459105">
              <a:spcBef>
                <a:spcPct val="0"/>
              </a:spcBef>
              <a:buNone/>
            </a:pP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  哥哥，你系在门前树上的秋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呢？如果我把它挂在彩虹桥上，坐着秋千荡来荡去，花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裙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子飘啊飘的，不就成了一朵彩云吗？你看见了，高兴吗？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0" name="矩形 5"/>
          <p:cNvSpPr/>
          <p:nvPr/>
        </p:nvSpPr>
        <p:spPr>
          <a:xfrm>
            <a:off x="381000" y="609600"/>
            <a:ext cx="442913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1" name="矩形 6"/>
          <p:cNvSpPr/>
          <p:nvPr/>
        </p:nvSpPr>
        <p:spPr>
          <a:xfrm>
            <a:off x="381000" y="1066800"/>
            <a:ext cx="468313" cy="769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2" name="矩形 7"/>
          <p:cNvSpPr/>
          <p:nvPr/>
        </p:nvSpPr>
        <p:spPr>
          <a:xfrm>
            <a:off x="381000" y="2438400"/>
            <a:ext cx="468313" cy="769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3" name="矩形 8"/>
          <p:cNvSpPr/>
          <p:nvPr/>
        </p:nvSpPr>
        <p:spPr>
          <a:xfrm>
            <a:off x="457200" y="3962400"/>
            <a:ext cx="468313" cy="769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1639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 fill="hold"/>
                                        <p:tgtEl>
                                          <p:spTgt spid="1639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 fill="hold"/>
                                        <p:tgtEl>
                                          <p:spTgt spid="1639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2" descr="C:\Users\Administrator\Pictures\图片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Rectangle 1"/>
          <p:cNvSpPr/>
          <p:nvPr/>
        </p:nvSpPr>
        <p:spPr>
          <a:xfrm>
            <a:off x="381000" y="3208338"/>
            <a:ext cx="8458200" cy="2954337"/>
          </a:xfrm>
          <a:prstGeom prst="rect">
            <a:avLst/>
          </a:prstGeom>
          <a:gradFill rotWithShape="1">
            <a:gsLst>
              <a:gs pos="0">
                <a:srgbClr val="CFFFFF">
                  <a:alpha val="100000"/>
                </a:srgbClr>
              </a:gs>
              <a:gs pos="35001">
                <a:srgbClr val="DDFEFF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B6DCDF"/>
            </a:solidFill>
            <a:prstDash val="solid"/>
            <a:miter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>
            <a:spAutoFit/>
          </a:bodyPr>
          <a:p>
            <a:pPr indent="459105"/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爸爸，你那把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浇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花用的水壶呢？如果我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着它，走到桥上，把水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洒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下来，那不就是我在下雨吗？你就不用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挑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水去浇田了，你高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兴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吗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4400"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2" descr="C:\Users\Administrator\Pictures\图片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Rectangle 1"/>
          <p:cNvSpPr/>
          <p:nvPr/>
        </p:nvSpPr>
        <p:spPr>
          <a:xfrm>
            <a:off x="914400" y="1524000"/>
            <a:ext cx="7696200" cy="2308225"/>
          </a:xfrm>
          <a:prstGeom prst="rect">
            <a:avLst/>
          </a:prstGeom>
          <a:gradFill rotWithShape="1">
            <a:gsLst>
              <a:gs pos="0">
                <a:srgbClr val="E4FEFF">
                  <a:alpha val="100000"/>
                </a:srgbClr>
              </a:gs>
              <a:gs pos="35001">
                <a:srgbClr val="EBFEFF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D5E8EA"/>
            </a:solidFill>
            <a:prstDash val="solid"/>
            <a:miter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>
            <a:spAutoFit/>
          </a:bodyPr>
          <a:p>
            <a:pPr indent="344805">
              <a:lnSpc>
                <a:spcPct val="20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如果我提着它，走到桥上，把水洒下来，那不就是我在下雨吗？</a:t>
            </a:r>
            <a:endParaRPr lang="zh-CN" altLang="en-US" sz="3600">
              <a:ea typeface="楷体" panose="02010609060101010101" pitchFamily="49" charset="-122"/>
            </a:endParaRPr>
          </a:p>
        </p:txBody>
      </p:sp>
      <p:sp>
        <p:nvSpPr>
          <p:cNvPr id="18436" name="椭圆 5"/>
          <p:cNvSpPr/>
          <p:nvPr/>
        </p:nvSpPr>
        <p:spPr>
          <a:xfrm>
            <a:off x="5181600" y="2057400"/>
            <a:ext cx="609600" cy="609600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pPr defTabSz="914400" eaLnBrk="0" hangingPunct="0">
              <a:buClrTx/>
              <a:buSzPct val="100000"/>
              <a:buFontTx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8437" name="椭圆 6"/>
          <p:cNvSpPr/>
          <p:nvPr/>
        </p:nvSpPr>
        <p:spPr>
          <a:xfrm>
            <a:off x="914400" y="3200400"/>
            <a:ext cx="609600" cy="609600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pPr defTabSz="914400" eaLnBrk="0" hangingPunct="0">
              <a:buClrTx/>
              <a:buSzPct val="100000"/>
              <a:buFontTx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8438" name="椭圆 7"/>
          <p:cNvSpPr/>
          <p:nvPr/>
        </p:nvSpPr>
        <p:spPr>
          <a:xfrm>
            <a:off x="3352800" y="2057400"/>
            <a:ext cx="609600" cy="609600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pPr defTabSz="914400" eaLnBrk="0" hangingPunct="0">
              <a:buClrTx/>
              <a:buSzPct val="100000"/>
              <a:buFontTx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8439" name="Rectangle 1"/>
          <p:cNvSpPr/>
          <p:nvPr/>
        </p:nvSpPr>
        <p:spPr>
          <a:xfrm>
            <a:off x="762000" y="3962400"/>
            <a:ext cx="8077200" cy="1200150"/>
          </a:xfrm>
          <a:prstGeom prst="rect">
            <a:avLst/>
          </a:prstGeom>
          <a:gradFill rotWithShape="1">
            <a:gsLst>
              <a:gs pos="0">
                <a:srgbClr val="E4FEFF">
                  <a:alpha val="100000"/>
                </a:srgbClr>
              </a:gs>
              <a:gs pos="35001">
                <a:srgbClr val="EBFEFF">
                  <a:alpha val="100000"/>
                </a:srgbClr>
              </a:gs>
            </a:gsLst>
            <a:lin ang="16200000" scaled="1"/>
            <a:tileRect/>
          </a:gradFill>
          <a:ln w="9525" cap="flat" cmpd="sng">
            <a:solidFill>
              <a:srgbClr val="D5E8EA"/>
            </a:solidFill>
            <a:prstDash val="solid"/>
            <a:miter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>
            <a:spAutoFit/>
          </a:bodyPr>
          <a:p>
            <a:pPr indent="344805">
              <a:lnSpc>
                <a:spcPct val="20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你就不用挑水去浇田了，你高兴吗？</a:t>
            </a:r>
            <a:endParaRPr lang="zh-CN" altLang="en-US" sz="3600"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 fill="hold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 fill="hold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  <p:bldP spid="18438" grpId="0" animBg="1"/>
      <p:bldP spid="184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 descr="C:\Users\Administrator\Pictures\图片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845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Rectangle 1"/>
          <p:cNvSpPr/>
          <p:nvPr/>
        </p:nvSpPr>
        <p:spPr>
          <a:xfrm>
            <a:off x="381000" y="1752600"/>
            <a:ext cx="8458200" cy="32004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114300">
              <a:spcBef>
                <a:spcPct val="0"/>
              </a:spcBef>
              <a:buNone/>
            </a:pP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师生合作读：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114300">
              <a:spcBef>
                <a:spcPct val="0"/>
              </a:spcBef>
              <a:buNone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爸爸，你那把浇花用的水壶呢？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如果我提着它，走到桥上，把水洒下来，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那不就是我在下雨吗？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你就不用挑水去浇田了，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你高兴吗？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 descr="C:\Users\Administrator\Pictures\图片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899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Rectangle 1"/>
          <p:cNvSpPr/>
          <p:nvPr/>
        </p:nvSpPr>
        <p:spPr>
          <a:xfrm>
            <a:off x="685800" y="1765300"/>
            <a:ext cx="8229600" cy="27114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marL="0" lvl="0" indent="459105">
              <a:spcBef>
                <a:spcPct val="0"/>
              </a:spcBef>
              <a:buNone/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 妈妈，你梳头用的那面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镜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子呢？如果我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拿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着它，走到桥上，天上不就多了一个月亮吗？我拿着圆圆的月亮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照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着你梳头，你高兴吗？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825</Words>
  <Application>WPS 演示</Application>
  <PresentationFormat/>
  <Paragraphs>79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Wingdings</vt:lpstr>
      <vt:lpstr>楷体</vt:lpstr>
      <vt:lpstr>Calibri</vt:lpstr>
      <vt:lpstr>等线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2021-04-19T09:21:47Z</cp:lastPrinted>
  <dcterms:created xsi:type="dcterms:W3CDTF">2021-04-19T09:21:47Z</dcterms:created>
  <dcterms:modified xsi:type="dcterms:W3CDTF">2021-07-30T06:49:34Z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